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3" r:id="rId4"/>
    <p:sldId id="259" r:id="rId5"/>
    <p:sldId id="270" r:id="rId6"/>
    <p:sldId id="272" r:id="rId7"/>
    <p:sldId id="265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22D8513-5358-47B5-B300-EB80484835B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58AE1A-AF72-4873-B511-E0E9D28A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Bacillus_subtili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WK 1.08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Cells: Prokaryotes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living organisms are composed of cells. They may be unicellular or </a:t>
            </a:r>
            <a:r>
              <a:rPr lang="en-US" dirty="0" err="1"/>
              <a:t>multicellular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cell is the basic unit of life.</a:t>
            </a:r>
          </a:p>
          <a:p>
            <a:pPr lvl="0"/>
            <a:r>
              <a:rPr lang="en-US" dirty="0"/>
              <a:t>Cells arise from pre-existing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Main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look at types of cells, we break them down into two main categories:</a:t>
            </a:r>
          </a:p>
          <a:p>
            <a:pPr lvl="1"/>
            <a:r>
              <a:rPr lang="en-US" dirty="0" smtClean="0"/>
              <a:t>Prokaryotes</a:t>
            </a:r>
          </a:p>
          <a:p>
            <a:pPr lvl="2"/>
            <a:r>
              <a:rPr lang="en-US" dirty="0" smtClean="0"/>
              <a:t>“simple”</a:t>
            </a:r>
          </a:p>
          <a:p>
            <a:pPr lvl="2"/>
            <a:r>
              <a:rPr lang="en-US" dirty="0" smtClean="0"/>
              <a:t>“circular DNA”</a:t>
            </a:r>
          </a:p>
          <a:p>
            <a:pPr lvl="2"/>
            <a:r>
              <a:rPr lang="en-US" dirty="0" smtClean="0"/>
              <a:t>Cell wall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Eukaryotes</a:t>
            </a:r>
          </a:p>
          <a:p>
            <a:pPr lvl="2"/>
            <a:r>
              <a:rPr lang="en-US" dirty="0" smtClean="0"/>
              <a:t>Complex</a:t>
            </a:r>
          </a:p>
          <a:p>
            <a:pPr lvl="2"/>
            <a:r>
              <a:rPr lang="en-US" dirty="0" smtClean="0"/>
              <a:t>Have “organelles”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Eukarotes</a:t>
            </a:r>
            <a:r>
              <a:rPr lang="en-US" dirty="0" smtClean="0"/>
              <a:t> </a:t>
            </a:r>
            <a:r>
              <a:rPr lang="en-US" sz="2800" dirty="0" smtClean="0"/>
              <a:t>(Plant, Fungi, Animal)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http://micro.magnet.fsu.edu/cells/</a:t>
            </a:r>
            <a:endParaRPr lang="en-US" dirty="0"/>
          </a:p>
        </p:txBody>
      </p:sp>
      <p:pic>
        <p:nvPicPr>
          <p:cNvPr id="4" name="Picture 3" descr="plant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4120098" cy="3371850"/>
          </a:xfrm>
          <a:prstGeom prst="rect">
            <a:avLst/>
          </a:prstGeom>
        </p:spPr>
      </p:pic>
      <p:pic>
        <p:nvPicPr>
          <p:cNvPr id="5" name="Picture 4" descr="animalcellsfig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752600"/>
            <a:ext cx="3971925" cy="3762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 it </a:t>
            </a:r>
            <a:r>
              <a:rPr lang="en-US" sz="2800" i="1" dirty="0" smtClean="0"/>
              <a:t>THAT</a:t>
            </a:r>
            <a:r>
              <a:rPr lang="en-US" sz="2800" dirty="0" smtClean="0"/>
              <a:t> simple?</a:t>
            </a:r>
            <a:r>
              <a:rPr lang="en-US" dirty="0" smtClean="0"/>
              <a:t>.</a:t>
            </a:r>
          </a:p>
          <a:p>
            <a:r>
              <a:rPr lang="en-US" sz="800" dirty="0" smtClean="0"/>
              <a:t>Photo: wiki</a:t>
            </a:r>
            <a:endParaRPr lang="en-US" sz="800" dirty="0"/>
          </a:p>
        </p:txBody>
      </p:sp>
      <p:pic>
        <p:nvPicPr>
          <p:cNvPr id="4" name="Picture 3" descr="Average_prokaryote_cell-_e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819400"/>
            <a:ext cx="4705350" cy="3829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Staphylococcus</a:t>
            </a:r>
            <a:r>
              <a:rPr lang="en-US" dirty="0" smtClean="0"/>
              <a:t> bacteria</a:t>
            </a:r>
          </a:p>
          <a:p>
            <a:pPr>
              <a:buNone/>
            </a:pPr>
            <a:endParaRPr lang="en-US" i="1" dirty="0" smtClean="0">
              <a:hlinkClick r:id="rId2" tooltip="Bacillus subtilis"/>
            </a:endParaRPr>
          </a:p>
          <a:p>
            <a:r>
              <a:rPr lang="en-US" i="1" dirty="0" smtClean="0"/>
              <a:t>Bacillus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err="1" smtClean="0"/>
              <a:t>Spirillum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sz="800" dirty="0" smtClean="0"/>
              <a:t>Photo: wiki</a:t>
            </a:r>
          </a:p>
          <a:p>
            <a:endParaRPr lang="en-US" dirty="0"/>
          </a:p>
        </p:txBody>
      </p:sp>
      <p:pic>
        <p:nvPicPr>
          <p:cNvPr id="4" name="Picture 3" descr="300px-Staphylococcus_aureus_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600200"/>
            <a:ext cx="2743200" cy="2057400"/>
          </a:xfrm>
          <a:prstGeom prst="rect">
            <a:avLst/>
          </a:prstGeom>
        </p:spPr>
      </p:pic>
      <p:pic>
        <p:nvPicPr>
          <p:cNvPr id="5" name="Picture 4" descr="Bacillus_subtilis_Gr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2819400"/>
            <a:ext cx="2011680" cy="1508760"/>
          </a:xfrm>
          <a:prstGeom prst="rect">
            <a:avLst/>
          </a:prstGeom>
        </p:spPr>
      </p:pic>
      <p:pic>
        <p:nvPicPr>
          <p:cNvPr id="6" name="Picture 5" descr="220px-Spirill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4343400"/>
            <a:ext cx="279400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Prokaryotes DO NOT have a nucleus, mitochondria, or any other membrane-bound organelles</a:t>
            </a:r>
            <a:r>
              <a:rPr lang="en-US" dirty="0" smtClean="0"/>
              <a:t>. They DO have a cell wall.</a:t>
            </a:r>
          </a:p>
          <a:p>
            <a:r>
              <a:rPr lang="en-US" sz="800" dirty="0" smtClean="0"/>
              <a:t>Photo: wiki</a:t>
            </a:r>
            <a:endParaRPr lang="en-US" sz="800" dirty="0"/>
          </a:p>
        </p:txBody>
      </p:sp>
      <p:pic>
        <p:nvPicPr>
          <p:cNvPr id="4" name="Picture 3" descr="Average_prokaryote_cell-_e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819400"/>
            <a:ext cx="4705350" cy="3829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NA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DNA</Template>
  <TotalTime>247</TotalTime>
  <Words>134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DNA</vt:lpstr>
      <vt:lpstr>WK 1.08</vt:lpstr>
      <vt:lpstr>REMINDER: Cell Theory</vt:lpstr>
      <vt:lpstr>2 Main Kinds</vt:lpstr>
      <vt:lpstr>Eukarotes (Plant, Fungi, Animal)</vt:lpstr>
      <vt:lpstr>Prokaryotes</vt:lpstr>
      <vt:lpstr>Prokaryotes</vt:lpstr>
      <vt:lpstr>Bacterial shapes</vt:lpstr>
      <vt:lpstr>REMEMBER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 1.07</dc:title>
  <dc:creator>gateway</dc:creator>
  <cp:lastModifiedBy>gateway</cp:lastModifiedBy>
  <cp:revision>28</cp:revision>
  <dcterms:created xsi:type="dcterms:W3CDTF">2012-10-11T02:27:06Z</dcterms:created>
  <dcterms:modified xsi:type="dcterms:W3CDTF">2012-10-24T16:37:03Z</dcterms:modified>
</cp:coreProperties>
</file>